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39E264-EDDB-4DBF-9AEA-B29FAC4D59C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F374B10-08CF-43B8-8DE2-F661E693D8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propuneriGR100" TargetMode="External"/><Relationship Id="rId2" Type="http://schemas.openxmlformats.org/officeDocument/2006/relationships/hyperlink" Target="http://tinyurl.com/lucruribu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382000" cy="3429000"/>
          </a:xfrm>
        </p:spPr>
        <p:txBody>
          <a:bodyPr>
            <a:normAutofit/>
          </a:bodyPr>
          <a:lstStyle/>
          <a:p>
            <a:pPr algn="l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OBIECTIVE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Formarea unei comunităţi</a:t>
            </a:r>
          </a:p>
          <a:p>
            <a:pPr lvl="0" algn="l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Comunicarea permanentă</a:t>
            </a:r>
          </a:p>
          <a:p>
            <a:pPr lvl="0" algn="l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Realizarea unor activităţi comune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Propunerea unor proiecte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Susţinerea unor transformări în bine în lumea în care trăim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nerația România 100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/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dirty="0" smtClean="0">
                <a:solidFill>
                  <a:srgbClr val="FF0000"/>
                </a:solidFill>
              </a:rPr>
              <a:t/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dirty="0" smtClean="0">
                <a:solidFill>
                  <a:srgbClr val="FF0000"/>
                </a:solidFill>
              </a:rPr>
              <a:t/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dirty="0" smtClean="0">
                <a:solidFill>
                  <a:srgbClr val="FF0000"/>
                </a:solidFill>
              </a:rPr>
              <a:t/>
            </a:r>
            <a:br>
              <a:rPr lang="ro-RO" dirty="0" smtClean="0">
                <a:solidFill>
                  <a:srgbClr val="FF000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Descrierea proiectului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410200"/>
          </a:xfrm>
        </p:spPr>
        <p:txBody>
          <a:bodyPr>
            <a:normAutofit fontScale="55000" lnSpcReduction="20000"/>
          </a:bodyPr>
          <a:lstStyle/>
          <a:p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În 2018 se vor împlini 100 de ani de la Marea Unire. Noua generaţie trebuie să-şi contureze un nou proiect. Acesta ar putea fi găsirea locului tuturor românilor în Uniunea Europeană sau atingerea unei stabilităţi economice şi a unei prosperităţi rămase permanent mai mult un deziderat.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În anul 2018, elevii din clasa de a V-a de acum, vor termina clasa a VIII-a. Este o coincidenţă frumoasă că o etapă esenţială din destinul României se încheie odată cu o etapă importantă din parcursul unei şcoli şi din viaţa unor copii. Sunt perioade de acumulări care trebuie să-şi arate roadele după 2018.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Elevii care sunt acum în clasa a V-a pot reprezenta Generaţia «România 100».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4400" dirty="0" smtClean="0">
                <a:latin typeface="Times New Roman" pitchFamily="18" charset="0"/>
                <a:cs typeface="Times New Roman" pitchFamily="18" charset="0"/>
              </a:rPr>
              <a:t>Ei sunt cei care vor deveni liceeni, studenţi şi oameni mari într-o lume schimbată. Această lume trebuie să fie cea pe care şi-o doresc şi de aceea trebuie să o construiască pe baze noi şi este important să-şi facă auzită vocea.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4" name="Left Brace 3"/>
          <p:cNvSpPr/>
          <p:nvPr/>
        </p:nvSpPr>
        <p:spPr>
          <a:xfrm rot="568499" flipH="1">
            <a:off x="-3730635" y="5340907"/>
            <a:ext cx="87704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Generația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România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IA~1\AppData\Local\Temp\Rar$DIa0.570\WP_20150126_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552397" cy="2582389"/>
          </a:xfrm>
          <a:prstGeom prst="rect">
            <a:avLst/>
          </a:prstGeom>
          <a:noFill/>
        </p:spPr>
      </p:pic>
      <p:pic>
        <p:nvPicPr>
          <p:cNvPr id="1027" name="Picture 3" descr="C:\Users\ADIA~1\AppData\Local\Temp\Rar$DIa0.701\WP_20150126_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3657600" cy="2476500"/>
          </a:xfrm>
          <a:prstGeom prst="rect">
            <a:avLst/>
          </a:prstGeom>
          <a:noFill/>
        </p:spPr>
      </p:pic>
      <p:pic>
        <p:nvPicPr>
          <p:cNvPr id="1028" name="Picture 4" descr="C:\Users\ADIA~1\AppData\Local\Temp\Rar$DIa0.319\WP_20150126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581399" cy="2590800"/>
          </a:xfrm>
          <a:prstGeom prst="rect">
            <a:avLst/>
          </a:prstGeom>
          <a:noFill/>
        </p:spPr>
      </p:pic>
      <p:pic>
        <p:nvPicPr>
          <p:cNvPr id="1030" name="Picture 6" descr="C:\Users\ADIA~1\AppData\Local\Temp\Rar$DIa0.988\WP_20150126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57999"/>
            <a:ext cx="3505200" cy="2371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Generația 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Români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ADIA~1\AppData\Local\Temp\Rar$DIa0.819\WP_20150126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286000" cy="3886200"/>
          </a:xfrm>
          <a:prstGeom prst="rect">
            <a:avLst/>
          </a:prstGeom>
          <a:noFill/>
        </p:spPr>
      </p:pic>
      <p:pic>
        <p:nvPicPr>
          <p:cNvPr id="2050" name="Picture 2" descr="C:\Users\ADIA~1\AppData\Local\Temp\Rar$DIa0.742\WP_20150126_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76400"/>
            <a:ext cx="2362200" cy="3886200"/>
          </a:xfrm>
          <a:prstGeom prst="rect">
            <a:avLst/>
          </a:prstGeom>
          <a:noFill/>
        </p:spPr>
      </p:pic>
      <p:pic>
        <p:nvPicPr>
          <p:cNvPr id="2051" name="Picture 3" descr="C:\Users\ADIA~1\AppData\Local\Temp\Rar$DIa0.700\WP_20150126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676400"/>
            <a:ext cx="2556933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Generația 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Români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arteneri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ŞCOLI PARTICIPANTE ÎN PROIECT: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Şcoala Varlaam, Iaşi- şcoala coordonatoare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Liceul Pedagogic „Vasile Lupu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 Iaşi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Liceul Teoretic de Informatică „Grigore Moisil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 Iaşi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Colegiul „Emil Racoviţă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 Iaşi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Coordonator proiect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Adrian Timofti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ECHIPA NOASTRĂ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Ambasadorii proiectului - elevii clasei a V-a 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Costache Radu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Gîrleanu Daniela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Ilegitim Sabin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Isache Bogdan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Romanescu Adia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Coordonator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liceu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-  prof. MARIA RADOS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Prima întâlnire din proiect a avut loc pe data de 26 ianuarie 2015 la Şcoala Mitropolit Varlaam.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Focus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rup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27 ianuarie 2015</a:t>
            </a:r>
          </a:p>
          <a:p>
            <a:pPr>
              <a:buNone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Loc de desfăşurare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 Cabinetul Cercului de Istorie „Privire în Trecut”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Activităţi propuse 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Crearea unei platforme de colaborare şi comunicare pentru toţi participanţii la proiect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Realizarea Filmului „Generaţia România 100 pas cu pas”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Posterul proiectului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Fluturaşi de promovare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Realizarea unei adrese de e-mail a proiectului: Info_Generaţia_100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yahoo.com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Focus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rup</a:t>
            </a:r>
            <a:endParaRPr lang="en-US" dirty="0"/>
          </a:p>
        </p:txBody>
      </p:sp>
      <p:pic>
        <p:nvPicPr>
          <p:cNvPr id="3074" name="Picture 2" descr="C:\Users\ADIA~1\AppData\Local\Temp\Rar$DIa0.910\WP_20150127_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4267200" cy="2868789"/>
          </a:xfrm>
          <a:prstGeom prst="rect">
            <a:avLst/>
          </a:prstGeom>
          <a:noFill/>
        </p:spPr>
      </p:pic>
      <p:pic>
        <p:nvPicPr>
          <p:cNvPr id="3075" name="Picture 3" descr="C:\Users\ADIA~1\AppData\Local\Temp\Rar$DIa0.402\WP_20150127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352800" cy="4876800"/>
          </a:xfrm>
          <a:prstGeom prst="rect">
            <a:avLst/>
          </a:prstGeom>
          <a:noFill/>
        </p:spPr>
      </p:pic>
      <p:pic>
        <p:nvPicPr>
          <p:cNvPr id="3076" name="Picture 4" descr="C:\Users\ADIA~1\AppData\Local\Temp\Rar$DIa0.388\WP_20150127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0"/>
            <a:ext cx="41910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Temele proiectului – întrebări la care să răspundem: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Care este lumea pe care ne-o dorim 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Ce putem face pentru a construi lumea pe care ne-o dorim ?</a:t>
            </a:r>
          </a:p>
          <a:p>
            <a:pPr marL="514350" lvl="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Cum putem transforma România într-o Românie mai bună ?</a:t>
            </a:r>
          </a:p>
          <a:p>
            <a:pPr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Mai multe informații despre proiectul Generația România 100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o-RO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http://tinyurl.com/lucruribune</a:t>
            </a:r>
            <a:endParaRPr lang="ro-RO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http://tinyurl.com/propuneriGR100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</TotalTime>
  <Words>290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Generația România 100</vt:lpstr>
      <vt:lpstr>    Descrierea proiectului</vt:lpstr>
      <vt:lpstr>Generația România 100</vt:lpstr>
      <vt:lpstr>Generația România 100</vt:lpstr>
      <vt:lpstr>Generația România100 - Parteneri</vt:lpstr>
      <vt:lpstr>ECHIPA NOASTRĂ</vt:lpstr>
      <vt:lpstr> Focus grup</vt:lpstr>
      <vt:lpstr>Focus grup</vt:lpstr>
      <vt:lpstr>Temele proiectului – întrebări la care să răspundem: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Generația România 100</dc:title>
  <dc:creator>.adia</dc:creator>
  <cp:lastModifiedBy>maria</cp:lastModifiedBy>
  <cp:revision>24</cp:revision>
  <dcterms:created xsi:type="dcterms:W3CDTF">2015-02-15T16:51:38Z</dcterms:created>
  <dcterms:modified xsi:type="dcterms:W3CDTF">2015-02-16T17:37:17Z</dcterms:modified>
</cp:coreProperties>
</file>