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0" r:id="rId8"/>
    <p:sldId id="261" r:id="rId9"/>
    <p:sldId id="262" r:id="rId10"/>
    <p:sldId id="269" r:id="rId11"/>
    <p:sldId id="268" r:id="rId12"/>
    <p:sldId id="274" r:id="rId13"/>
    <p:sldId id="271" r:id="rId14"/>
    <p:sldId id="275" r:id="rId15"/>
    <p:sldId id="272" r:id="rId16"/>
    <p:sldId id="276" r:id="rId17"/>
    <p:sldId id="273" r:id="rId18"/>
    <p:sldId id="277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88" d="100"/>
          <a:sy n="8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OPA\Desktop\proiect ERASMUS 2016\sigla STARTUP mic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1770757" cy="685800"/>
          </a:xfrm>
          <a:prstGeom prst="rect">
            <a:avLst/>
          </a:prstGeom>
          <a:noFill/>
        </p:spPr>
      </p:pic>
      <p:pic>
        <p:nvPicPr>
          <p:cNvPr id="2051" name="Picture 3" descr="C:\Users\POPA\Desktop\sigla Erasmus+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19800"/>
            <a:ext cx="2533650" cy="723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POPA\Desktop\proiect ERASMUS 2016\sigla STARTUP mic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1547812" cy="599455"/>
          </a:xfrm>
          <a:prstGeom prst="rect">
            <a:avLst/>
          </a:prstGeom>
          <a:noFill/>
        </p:spPr>
      </p:pic>
      <p:pic>
        <p:nvPicPr>
          <p:cNvPr id="1027" name="Picture 3" descr="C:\Users\POPA\Desktop\sigla Erasmus+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04214"/>
            <a:ext cx="1238250" cy="3537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474720" cy="1702160"/>
          </a:xfrm>
        </p:spPr>
        <p:txBody>
          <a:bodyPr>
            <a:noAutofit/>
          </a:bodyPr>
          <a:lstStyle/>
          <a:p>
            <a:r>
              <a:rPr lang="en-US" sz="4400" dirty="0" smtClean="0"/>
              <a:t>STARTUP ECO TRAINING FIRMS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Strategic Partnerships for Schools Only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Erasmus+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2016 - 2018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182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Partener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s: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România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Croația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Grecia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Italia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Marea Britanie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Turcia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411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GRUPURI ȚINTĂ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Elevi cu vârste 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14-18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ani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Profesori de la școlile partenere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/>
              <a:t>Proiectul urmărește să</a:t>
            </a:r>
            <a:r>
              <a:rPr lang="en-US" dirty="0" smtClean="0"/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Dezvolte o atitudine civica responsabilă față de mediul înconjurător, exersând abilitățile de antreprenor și responsabilitatea asumării riscurilor in cadrul firmelor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de exercițiu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DSC_2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 descr="DSC_2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762000"/>
            <a:ext cx="4000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 descr="22519517_1678025665541186_609746581101823921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657600"/>
            <a:ext cx="3810000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/>
              <a:t>Activități în Grecia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3492" y="2323652"/>
            <a:ext cx="6805108" cy="35089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u="sng" dirty="0" smtClean="0"/>
              <a:t>ZIUA </a:t>
            </a:r>
            <a:r>
              <a:rPr lang="en-US" u="sng" dirty="0" smtClean="0"/>
              <a:t>2</a:t>
            </a:r>
            <a:endParaRPr lang="en-US" u="sng" dirty="0" smtClean="0"/>
          </a:p>
          <a:p>
            <a:endParaRPr lang="en-US" dirty="0" smtClean="0"/>
          </a:p>
          <a:p>
            <a:r>
              <a:rPr lang="ro-RO" dirty="0" smtClean="0"/>
              <a:t>În cea de a doua zi am participat la un seminar </a:t>
            </a:r>
            <a:r>
              <a:rPr lang="en-US" dirty="0" smtClean="0"/>
              <a:t>“</a:t>
            </a:r>
            <a:r>
              <a:rPr lang="ro-RO" dirty="0" smtClean="0"/>
              <a:t>C</a:t>
            </a:r>
            <a:r>
              <a:rPr lang="ro-RO" dirty="0" smtClean="0"/>
              <a:t>um să organizezi un stand într-o expoziție </a:t>
            </a:r>
            <a:r>
              <a:rPr lang="en-US" dirty="0" smtClean="0"/>
              <a:t>”</a:t>
            </a:r>
            <a:r>
              <a:rPr lang="ro-RO" dirty="0" smtClean="0"/>
              <a:t>, după aceea mergând într-un tur ghidat al orașului;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DSC_2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 descr="DSC_2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 descr="DSC_2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505200"/>
            <a:ext cx="449580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/>
              <a:t>Activități în Grecia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u="sng" dirty="0" smtClean="0"/>
              <a:t>ZIUA</a:t>
            </a:r>
            <a:r>
              <a:rPr lang="en-US" u="sng" dirty="0" smtClean="0"/>
              <a:t> </a:t>
            </a:r>
            <a:r>
              <a:rPr lang="en-US" u="sng" dirty="0" smtClean="0"/>
              <a:t>3</a:t>
            </a:r>
          </a:p>
          <a:p>
            <a:endParaRPr lang="en-US" dirty="0" smtClean="0"/>
          </a:p>
          <a:p>
            <a:r>
              <a:rPr lang="ro-RO" dirty="0" smtClean="0"/>
              <a:t>În cea de a treia zi am organizat expoziția și am completat toate actele necesare;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22528610_10210933463554060_586763315138228576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4114800" cy="256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 descr="22528903_10210933461714014_412473359312189761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4164893" cy="233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 descr="DSC_2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429000"/>
            <a:ext cx="4648200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/>
              <a:t>Activități în Grecia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u="sng" dirty="0" smtClean="0"/>
              <a:t>ZIUA </a:t>
            </a:r>
            <a:r>
              <a:rPr lang="en-US" u="sng" dirty="0" smtClean="0"/>
              <a:t>4</a:t>
            </a:r>
            <a:endParaRPr lang="en-US" u="sng" dirty="0" smtClean="0"/>
          </a:p>
          <a:p>
            <a:endParaRPr lang="en-US" dirty="0" smtClean="0"/>
          </a:p>
          <a:p>
            <a:r>
              <a:rPr lang="ro-RO" dirty="0" smtClean="0"/>
              <a:t>Am participat la un workshop la școală și am continuat să ne promovăm produsele, de asemenea am participat și la ultima parte a proiectului, la evaluarea acestuia;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DSC_2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 descr="DSC_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96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ine 6" descr="DSC_2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338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ine 7" descr="DSC_2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759200"/>
            <a:ext cx="4076700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/>
              <a:t>Activități în Grecia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u="sng" dirty="0" smtClean="0"/>
              <a:t>ZIUA</a:t>
            </a:r>
            <a:r>
              <a:rPr lang="en-US" u="sng" dirty="0" smtClean="0"/>
              <a:t> </a:t>
            </a:r>
            <a:r>
              <a:rPr lang="en-US" u="sng" dirty="0" smtClean="0"/>
              <a:t>5</a:t>
            </a:r>
          </a:p>
          <a:p>
            <a:endParaRPr lang="en-US" dirty="0" smtClean="0"/>
          </a:p>
          <a:p>
            <a:r>
              <a:rPr lang="ro-RO" dirty="0" smtClean="0"/>
              <a:t>În ultimele zile am luat parte la câteva lecții de </a:t>
            </a:r>
            <a:r>
              <a:rPr lang="ro-RO" dirty="0" err="1" smtClean="0"/>
              <a:t>antreprenoriat</a:t>
            </a:r>
            <a:r>
              <a:rPr lang="ro-RO" dirty="0" smtClean="0"/>
              <a:t> și am petrecut ultimele momente alături de noii noștri prieteni;</a:t>
            </a:r>
            <a:endParaRPr lang="ro-R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20171019_195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 descr="DSC_2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2291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 descr="DSC_2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733800"/>
            <a:ext cx="4191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81000" y="28194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Mulțumim pentru atenția acordată!</a:t>
            </a:r>
            <a:endParaRPr lang="ro-RO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Reuniuni transnaționale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zile</a:t>
            </a:r>
          </a:p>
          <a:p>
            <a:pPr>
              <a:buNone/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 PREZENTAREA PARTENERILOR ȘI ORGANIZAREA ACTIVITĂȚILOR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3200" b="1" dirty="0" err="1" smtClean="0">
                <a:latin typeface="Times New Roman" pitchFamily="18" charset="0"/>
                <a:cs typeface="Times New Roman" pitchFamily="18" charset="0"/>
              </a:rPr>
              <a:t>ecia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REVIZUIREA PRODUSELOR PROIECTULUI ȘI PREZENTAREA VARIANTELOR FINALE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Reuniuni transnaționale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Anglia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“ECO BUSINESS SOLUTIONS” SEMINAR –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profesori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zile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Croatia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CUM SĂ COMPUI UN PLAN BUN DE AFACERI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studenți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zile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Gre</a:t>
            </a:r>
            <a:r>
              <a:rPr lang="ro-RO" b="1" dirty="0" err="1" smtClean="0">
                <a:latin typeface="Times New Roman" pitchFamily="18" charset="0"/>
                <a:cs typeface="Times New Roman" pitchFamily="18" charset="0"/>
              </a:rPr>
              <a:t>cia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EXPOZIȚIA FIRMELOR DE EXERCIȚIU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studenți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zile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Ita</a:t>
            </a:r>
            <a:r>
              <a:rPr lang="ro-RO" b="1" dirty="0" err="1" smtClean="0"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COMPETIȚIA FIRMELOR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studenți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zile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Produsele finale</a:t>
            </a: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practice guide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website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resources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dissemination materials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dictionary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CDs, poster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428999"/>
            <a:ext cx="3192878" cy="29075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pPr algn="ctr"/>
            <a:r>
              <a:rPr lang="ro-RO" dirty="0" smtClean="0"/>
              <a:t>ECOBOX 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>
            <a:normAutofit/>
          </a:bodyPr>
          <a:lstStyle/>
          <a:p>
            <a:r>
              <a:rPr lang="ro-RO" dirty="0" smtClean="0"/>
              <a:t>În zilele noastră, protecția pentru mediul înconjurător este un element vital, am decis să promovăm un stil de viață sănătos cu cele trei produse: E</a:t>
            </a:r>
            <a:r>
              <a:rPr lang="en-US" dirty="0" err="1" smtClean="0"/>
              <a:t>COBOXes</a:t>
            </a:r>
            <a:r>
              <a:rPr lang="ro-RO" dirty="0" smtClean="0"/>
              <a:t>, Pachete cu Semințe și un ghid de grădinărit;</a:t>
            </a:r>
            <a:r>
              <a:rPr lang="ro-RO" dirty="0" smtClean="0"/>
              <a:t> 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VELO Courier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As </a:t>
            </a:r>
            <a:r>
              <a:rPr lang="ro-RO" dirty="0" err="1" smtClean="0"/>
              <a:t>courier</a:t>
            </a:r>
            <a:r>
              <a:rPr lang="ro-RO" dirty="0" smtClean="0"/>
              <a:t> </a:t>
            </a:r>
            <a:r>
              <a:rPr lang="ro-RO" dirty="0" err="1" smtClean="0"/>
              <a:t>services</a:t>
            </a:r>
            <a:r>
              <a:rPr lang="ro-RO" dirty="0" smtClean="0"/>
              <a:t> </a:t>
            </a:r>
            <a:r>
              <a:rPr lang="ro-RO" dirty="0" err="1" smtClean="0"/>
              <a:t>which</a:t>
            </a:r>
            <a:r>
              <a:rPr lang="ro-RO" dirty="0" smtClean="0"/>
              <a:t> consist in </a:t>
            </a:r>
            <a:r>
              <a:rPr lang="ro-RO" dirty="0" err="1" smtClean="0"/>
              <a:t>fuel</a:t>
            </a:r>
            <a:r>
              <a:rPr lang="ro-RO" dirty="0" smtClean="0"/>
              <a:t> </a:t>
            </a:r>
            <a:r>
              <a:rPr lang="ro-RO" dirty="0" err="1" smtClean="0"/>
              <a:t>consumption</a:t>
            </a:r>
            <a:r>
              <a:rPr lang="ro-RO" dirty="0" smtClean="0"/>
              <a:t> are </a:t>
            </a:r>
            <a:r>
              <a:rPr lang="ro-RO" dirty="0" err="1" smtClean="0"/>
              <a:t>frequently</a:t>
            </a:r>
            <a:r>
              <a:rPr lang="ro-RO" dirty="0" smtClean="0"/>
              <a:t> </a:t>
            </a:r>
            <a:r>
              <a:rPr lang="ro-RO" dirty="0" err="1" smtClean="0"/>
              <a:t>used</a:t>
            </a:r>
            <a:r>
              <a:rPr lang="ro-RO" dirty="0" smtClean="0"/>
              <a:t>, </a:t>
            </a:r>
            <a:r>
              <a:rPr lang="ro-RO" dirty="0" err="1" smtClean="0"/>
              <a:t>we</a:t>
            </a:r>
            <a:r>
              <a:rPr lang="ro-RO" dirty="0" smtClean="0"/>
              <a:t> </a:t>
            </a:r>
            <a:r>
              <a:rPr lang="ro-RO" dirty="0" err="1" smtClean="0"/>
              <a:t>suggest</a:t>
            </a:r>
            <a:r>
              <a:rPr lang="ro-RO" dirty="0" smtClean="0"/>
              <a:t> </a:t>
            </a:r>
            <a:r>
              <a:rPr lang="ro-RO" dirty="0" err="1" smtClean="0"/>
              <a:t>keeping</a:t>
            </a:r>
            <a:r>
              <a:rPr lang="ro-RO" dirty="0" smtClean="0"/>
              <a:t> </a:t>
            </a:r>
            <a:r>
              <a:rPr lang="ro-RO" dirty="0" err="1" smtClean="0"/>
              <a:t>our</a:t>
            </a:r>
            <a:r>
              <a:rPr lang="ro-RO" dirty="0" smtClean="0"/>
              <a:t> </a:t>
            </a:r>
            <a:r>
              <a:rPr lang="ro-RO" dirty="0" err="1" smtClean="0"/>
              <a:t>city</a:t>
            </a:r>
            <a:r>
              <a:rPr lang="ro-RO" dirty="0" smtClean="0"/>
              <a:t> clean </a:t>
            </a:r>
            <a:r>
              <a:rPr lang="ro-RO" dirty="0" err="1" smtClean="0"/>
              <a:t>and</a:t>
            </a:r>
            <a:r>
              <a:rPr lang="ro-RO" dirty="0" smtClean="0"/>
              <a:t> safe </a:t>
            </a:r>
            <a:r>
              <a:rPr lang="ro-RO" dirty="0" err="1" smtClean="0"/>
              <a:t>by</a:t>
            </a:r>
            <a:r>
              <a:rPr lang="ro-RO" dirty="0" smtClean="0"/>
              <a:t> </a:t>
            </a:r>
            <a:r>
              <a:rPr lang="ro-RO" dirty="0" err="1" smtClean="0"/>
              <a:t>using</a:t>
            </a:r>
            <a:r>
              <a:rPr lang="ro-RO" dirty="0" smtClean="0"/>
              <a:t> a </a:t>
            </a:r>
            <a:r>
              <a:rPr lang="ro-RO" dirty="0" err="1" smtClean="0"/>
              <a:t>environmentally-friendly</a:t>
            </a:r>
            <a:r>
              <a:rPr lang="ro-RO" dirty="0" smtClean="0"/>
              <a:t> </a:t>
            </a:r>
            <a:r>
              <a:rPr lang="ro-RO" dirty="0" err="1" smtClean="0"/>
              <a:t>method</a:t>
            </a:r>
            <a:r>
              <a:rPr lang="ro-RO" dirty="0" smtClean="0"/>
              <a:t> </a:t>
            </a:r>
            <a:r>
              <a:rPr lang="ro-RO" dirty="0" err="1" smtClean="0"/>
              <a:t>cosisting</a:t>
            </a:r>
            <a:r>
              <a:rPr lang="ro-RO" dirty="0" smtClean="0"/>
              <a:t> in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reduction</a:t>
            </a:r>
            <a:r>
              <a:rPr lang="ro-RO" dirty="0" smtClean="0"/>
              <a:t> of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fuel</a:t>
            </a:r>
            <a:r>
              <a:rPr lang="ro-RO" dirty="0" smtClean="0"/>
              <a:t> </a:t>
            </a:r>
            <a:r>
              <a:rPr lang="ro-RO" dirty="0" err="1" smtClean="0"/>
              <a:t>consumption</a:t>
            </a:r>
            <a:r>
              <a:rPr lang="en-US" dirty="0" smtClean="0"/>
              <a:t>;</a:t>
            </a:r>
            <a:endParaRPr lang="ro-RO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DSC_2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35000"/>
            <a:ext cx="8229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DSC_2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277225" cy="551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Activități în Grecia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3492" y="2323652"/>
            <a:ext cx="6881308" cy="35089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u="sng" dirty="0" smtClean="0"/>
              <a:t>ZIUA </a:t>
            </a:r>
            <a:r>
              <a:rPr lang="en-US" u="sng" dirty="0" smtClean="0"/>
              <a:t>1</a:t>
            </a:r>
            <a:endParaRPr lang="en-US" u="sng" dirty="0" smtClean="0"/>
          </a:p>
          <a:p>
            <a:endParaRPr lang="en-US" dirty="0" smtClean="0"/>
          </a:p>
          <a:p>
            <a:r>
              <a:rPr lang="ro-RO" dirty="0" smtClean="0"/>
              <a:t>După ce ne-am cazat am plecat la școala parteneră din Grecia unde ne-am prezentat școala și firma;</a:t>
            </a:r>
            <a:endParaRPr lang="en-US" dirty="0" smtClean="0"/>
          </a:p>
          <a:p>
            <a:r>
              <a:rPr lang="ro-RO" dirty="0" smtClean="0"/>
              <a:t>Pe urmă, am vizitat expoziția internațională </a:t>
            </a:r>
            <a:r>
              <a:rPr lang="en-US" dirty="0" smtClean="0"/>
              <a:t>Thessaloniki</a:t>
            </a:r>
            <a:r>
              <a:rPr lang="ro-RO" dirty="0" smtClean="0"/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349</TotalTime>
  <Words>380</Words>
  <Application>Microsoft Office PowerPoint</Application>
  <PresentationFormat>Expunere pe ecran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0" baseType="lpstr">
      <vt:lpstr>Austin</vt:lpstr>
      <vt:lpstr>STARTUP ECO TRAINING FIRMS</vt:lpstr>
      <vt:lpstr>Reuniuni transnaționale</vt:lpstr>
      <vt:lpstr>Reuniuni transnaționale</vt:lpstr>
      <vt:lpstr>Produsele finale</vt:lpstr>
      <vt:lpstr>ECOBOX </vt:lpstr>
      <vt:lpstr>VELO Courier</vt:lpstr>
      <vt:lpstr>Diapozitivul 7</vt:lpstr>
      <vt:lpstr>Diapozitivul 8</vt:lpstr>
      <vt:lpstr>Activități în Grecia</vt:lpstr>
      <vt:lpstr>Diapozitivul 10</vt:lpstr>
      <vt:lpstr>Activități în Grecia</vt:lpstr>
      <vt:lpstr>Diapozitivul 12</vt:lpstr>
      <vt:lpstr>Activități în Grecia</vt:lpstr>
      <vt:lpstr>Diapozitivul 14</vt:lpstr>
      <vt:lpstr>Activități în Grecia</vt:lpstr>
      <vt:lpstr>Diapozitivul 16</vt:lpstr>
      <vt:lpstr>Activități în Grecia</vt:lpstr>
      <vt:lpstr>Diapozitivul 18</vt:lpstr>
      <vt:lpstr>Diapozitivul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ECO TRAINING FIRMS</dc:title>
  <dc:creator>POPA LACRAMIOARA</dc:creator>
  <cp:lastModifiedBy>Andra</cp:lastModifiedBy>
  <cp:revision>43</cp:revision>
  <dcterms:created xsi:type="dcterms:W3CDTF">2006-08-16T00:00:00Z</dcterms:created>
  <dcterms:modified xsi:type="dcterms:W3CDTF">2017-11-15T18:39:20Z</dcterms:modified>
</cp:coreProperties>
</file>